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5" r:id="rId2"/>
    <p:sldId id="256" r:id="rId3"/>
    <p:sldId id="258" r:id="rId4"/>
    <p:sldId id="268" r:id="rId5"/>
    <p:sldId id="259" r:id="rId6"/>
    <p:sldId id="262" r:id="rId7"/>
    <p:sldId id="260" r:id="rId8"/>
    <p:sldId id="261" r:id="rId9"/>
    <p:sldId id="263" r:id="rId10"/>
    <p:sldId id="269" r:id="rId11"/>
    <p:sldId id="270" r:id="rId12"/>
    <p:sldId id="265" r:id="rId13"/>
    <p:sldId id="272" r:id="rId14"/>
    <p:sldId id="266" r:id="rId15"/>
    <p:sldId id="267" r:id="rId16"/>
    <p:sldId id="264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38" autoAdjust="0"/>
  </p:normalViewPr>
  <p:slideViewPr>
    <p:cSldViewPr>
      <p:cViewPr>
        <p:scale>
          <a:sx n="60" d="100"/>
          <a:sy n="60" d="100"/>
        </p:scale>
        <p:origin x="-1098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74655F-F13E-43E2-AD5B-29E9B286E312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E1E9EC-2846-44D8-A87F-50DD120C5FD4}">
      <dgm:prSet phldrT="[Text]" custT="1"/>
      <dgm:spPr/>
      <dgm:t>
        <a:bodyPr/>
        <a:lstStyle/>
        <a:p>
          <a:r>
            <a:rPr lang="en-US" sz="3200" dirty="0" smtClean="0">
              <a:latin typeface="Times New Roman" pitchFamily="18" charset="0"/>
              <a:cs typeface="Times New Roman" pitchFamily="18" charset="0"/>
            </a:rPr>
            <a:t>Auxiliary verbs</a:t>
          </a:r>
          <a:endParaRPr lang="en-US" sz="3200" dirty="0">
            <a:latin typeface="Times New Roman" pitchFamily="18" charset="0"/>
            <a:cs typeface="Times New Roman" pitchFamily="18" charset="0"/>
          </a:endParaRPr>
        </a:p>
      </dgm:t>
    </dgm:pt>
    <dgm:pt modelId="{FE40B405-57E4-42CD-9B41-52750328E593}" type="parTrans" cxnId="{EDBDC784-A014-4AD9-86D2-B22C9006FDFC}">
      <dgm:prSet/>
      <dgm:spPr/>
      <dgm:t>
        <a:bodyPr/>
        <a:lstStyle/>
        <a:p>
          <a:endParaRPr lang="en-US"/>
        </a:p>
      </dgm:t>
    </dgm:pt>
    <dgm:pt modelId="{ED728BE1-E30D-47A0-90F9-287704B6F8A6}" type="sibTrans" cxnId="{EDBDC784-A014-4AD9-86D2-B22C9006FDFC}">
      <dgm:prSet/>
      <dgm:spPr/>
      <dgm:t>
        <a:bodyPr/>
        <a:lstStyle/>
        <a:p>
          <a:endParaRPr lang="en-US"/>
        </a:p>
      </dgm:t>
    </dgm:pt>
    <dgm:pt modelId="{EB3D4559-CD74-4636-98C8-13005E5B1931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Verbs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57859F28-AB23-4702-A6C1-AA2AD4ADBBF5}" type="parTrans" cxnId="{9543F466-66E6-4192-BA1C-F08039885EF9}">
      <dgm:prSet/>
      <dgm:spPr/>
      <dgm:t>
        <a:bodyPr/>
        <a:lstStyle/>
        <a:p>
          <a:endParaRPr lang="en-US"/>
        </a:p>
      </dgm:t>
    </dgm:pt>
    <dgm:pt modelId="{BFEA269F-6BC3-44E6-9A76-1CEE454F4C4B}" type="sibTrans" cxnId="{9543F466-66E6-4192-BA1C-F08039885EF9}">
      <dgm:prSet/>
      <dgm:spPr/>
      <dgm:t>
        <a:bodyPr/>
        <a:lstStyle/>
        <a:p>
          <a:endParaRPr lang="en-US"/>
        </a:p>
      </dgm:t>
    </dgm:pt>
    <dgm:pt modelId="{D216C357-B223-4BDA-8064-51A2253A492B}">
      <dgm:prSet phldrT="[Text]" custT="1"/>
      <dgm:spPr/>
      <dgm:t>
        <a:bodyPr/>
        <a:lstStyle/>
        <a:p>
          <a:r>
            <a:rPr lang="en-US" sz="3200" dirty="0" smtClean="0">
              <a:latin typeface="Times New Roman" pitchFamily="18" charset="0"/>
              <a:cs typeface="Times New Roman" pitchFamily="18" charset="0"/>
            </a:rPr>
            <a:t>Modal Auxiliaries-</a:t>
          </a:r>
          <a:r>
            <a:rPr lang="en-US" sz="3200" dirty="0" err="1" smtClean="0">
              <a:latin typeface="Times New Roman" pitchFamily="18" charset="0"/>
              <a:cs typeface="Times New Roman" pitchFamily="18" charset="0"/>
            </a:rPr>
            <a:t>can,could,may,might,shall,should,will,would</a:t>
          </a:r>
          <a:r>
            <a:rPr lang="en-US" sz="3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smtClean="0">
              <a:latin typeface="Times New Roman" pitchFamily="18" charset="0"/>
              <a:cs typeface="Times New Roman" pitchFamily="18" charset="0"/>
            </a:rPr>
            <a:t>etc</a:t>
          </a:r>
          <a:endParaRPr lang="en-US" sz="3200" dirty="0">
            <a:latin typeface="Times New Roman" pitchFamily="18" charset="0"/>
            <a:cs typeface="Times New Roman" pitchFamily="18" charset="0"/>
          </a:endParaRPr>
        </a:p>
      </dgm:t>
    </dgm:pt>
    <dgm:pt modelId="{748533E1-2D4C-4FC4-8763-51BB9897217F}" type="parTrans" cxnId="{25008543-25C0-4EDF-8BE2-DDD91BBE9AF3}">
      <dgm:prSet/>
      <dgm:spPr/>
      <dgm:t>
        <a:bodyPr/>
        <a:lstStyle/>
        <a:p>
          <a:endParaRPr lang="en-US"/>
        </a:p>
      </dgm:t>
    </dgm:pt>
    <dgm:pt modelId="{FAA88353-2D13-405F-B858-8A208F28347D}" type="sibTrans" cxnId="{25008543-25C0-4EDF-8BE2-DDD91BBE9AF3}">
      <dgm:prSet/>
      <dgm:spPr/>
      <dgm:t>
        <a:bodyPr/>
        <a:lstStyle/>
        <a:p>
          <a:endParaRPr lang="en-US"/>
        </a:p>
      </dgm:t>
    </dgm:pt>
    <dgm:pt modelId="{2E58A49A-BE86-45E6-A0A8-DC0E2E6D6E16}">
      <dgm:prSet phldrT="[Text]" custT="1"/>
      <dgm:spPr/>
      <dgm:t>
        <a:bodyPr/>
        <a:lstStyle/>
        <a:p>
          <a:r>
            <a:rPr lang="en-US" sz="3200" dirty="0" smtClean="0"/>
            <a:t>Normal</a:t>
          </a:r>
          <a:r>
            <a:rPr lang="en-US" sz="2000" dirty="0" smtClean="0"/>
            <a:t> </a:t>
          </a:r>
          <a:r>
            <a:rPr lang="en-US" sz="3200" dirty="0" smtClean="0">
              <a:latin typeface="Times New Roman" pitchFamily="18" charset="0"/>
              <a:cs typeface="Times New Roman" pitchFamily="18" charset="0"/>
            </a:rPr>
            <a:t>Auxiliaries-</a:t>
          </a:r>
          <a:r>
            <a:rPr lang="en-US" sz="3200" dirty="0" err="1" smtClean="0">
              <a:latin typeface="Times New Roman" pitchFamily="18" charset="0"/>
              <a:cs typeface="Times New Roman" pitchFamily="18" charset="0"/>
            </a:rPr>
            <a:t>am,is,are,was,were,do,did,does,have,has,had</a:t>
          </a:r>
          <a:r>
            <a:rPr lang="en-US" sz="500" dirty="0" err="1" smtClean="0"/>
            <a:t>es</a:t>
          </a:r>
          <a:r>
            <a:rPr lang="en-US" sz="500" dirty="0" smtClean="0"/>
            <a:t>,</a:t>
          </a:r>
          <a:endParaRPr lang="en-US" sz="500" dirty="0"/>
        </a:p>
      </dgm:t>
    </dgm:pt>
    <dgm:pt modelId="{ED3A5F6D-3A1B-446E-B9E3-55A0E7403262}" type="parTrans" cxnId="{AA69D5BC-E02F-4A4E-B5C2-FAEA163DCA10}">
      <dgm:prSet/>
      <dgm:spPr/>
      <dgm:t>
        <a:bodyPr/>
        <a:lstStyle/>
        <a:p>
          <a:endParaRPr lang="en-US"/>
        </a:p>
      </dgm:t>
    </dgm:pt>
    <dgm:pt modelId="{FE2184A8-120A-40C4-8251-904A7E32C5C4}" type="sibTrans" cxnId="{AA69D5BC-E02F-4A4E-B5C2-FAEA163DCA10}">
      <dgm:prSet/>
      <dgm:spPr/>
      <dgm:t>
        <a:bodyPr/>
        <a:lstStyle/>
        <a:p>
          <a:endParaRPr lang="en-US"/>
        </a:p>
      </dgm:t>
    </dgm:pt>
    <dgm:pt modelId="{49B55CCF-1167-4DC9-BEE2-47F312FE63BC}" type="pres">
      <dgm:prSet presAssocID="{D774655F-F13E-43E2-AD5B-29E9B286E31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B976DF5-8629-4258-9CB3-E16E7B9823F9}" type="pres">
      <dgm:prSet presAssocID="{8AE1E9EC-2846-44D8-A87F-50DD120C5FD4}" presName="singleCycle" presStyleCnt="0"/>
      <dgm:spPr/>
    </dgm:pt>
    <dgm:pt modelId="{9268D299-DC44-441E-8FDD-0D775BEC31F8}" type="pres">
      <dgm:prSet presAssocID="{8AE1E9EC-2846-44D8-A87F-50DD120C5FD4}" presName="singleCenter" presStyleLbl="node1" presStyleIdx="0" presStyleCnt="4" custScaleX="184748" custLinFactNeighborX="3227" custLinFactNeighborY="-29796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8AD154EE-4987-4836-AB55-08BF6C6CBEC9}" type="pres">
      <dgm:prSet presAssocID="{57859F28-AB23-4702-A6C1-AA2AD4ADBBF5}" presName="Name56" presStyleLbl="parChTrans1D2" presStyleIdx="0" presStyleCnt="3"/>
      <dgm:spPr/>
      <dgm:t>
        <a:bodyPr/>
        <a:lstStyle/>
        <a:p>
          <a:endParaRPr lang="en-US"/>
        </a:p>
      </dgm:t>
    </dgm:pt>
    <dgm:pt modelId="{7D440710-623D-44EB-A239-6AAA077BF1D5}" type="pres">
      <dgm:prSet presAssocID="{EB3D4559-CD74-4636-98C8-13005E5B1931}" presName="text0" presStyleLbl="node1" presStyleIdx="1" presStyleCnt="4" custScaleX="167909" custScaleY="76869" custRadScaleRad="131868" custRadScaleInc="1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B6FE1-CD56-4947-8AC2-0CCE612BCF74}" type="pres">
      <dgm:prSet presAssocID="{748533E1-2D4C-4FC4-8763-51BB9897217F}" presName="Name56" presStyleLbl="parChTrans1D2" presStyleIdx="1" presStyleCnt="3"/>
      <dgm:spPr/>
      <dgm:t>
        <a:bodyPr/>
        <a:lstStyle/>
        <a:p>
          <a:endParaRPr lang="en-US"/>
        </a:p>
      </dgm:t>
    </dgm:pt>
    <dgm:pt modelId="{766FE10C-0EF6-44A1-8A7A-DAAA5C63FD67}" type="pres">
      <dgm:prSet presAssocID="{D216C357-B223-4BDA-8064-51A2253A492B}" presName="text0" presStyleLbl="node1" presStyleIdx="2" presStyleCnt="4" custScaleX="374627" custScaleY="344131" custRadScaleRad="110807" custRadScaleInc="-92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5BEE57-38DA-4517-BA38-6BBE1D7F7E37}" type="pres">
      <dgm:prSet presAssocID="{ED3A5F6D-3A1B-446E-B9E3-55A0E7403262}" presName="Name56" presStyleLbl="parChTrans1D2" presStyleIdx="2" presStyleCnt="3"/>
      <dgm:spPr/>
      <dgm:t>
        <a:bodyPr/>
        <a:lstStyle/>
        <a:p>
          <a:endParaRPr lang="en-US"/>
        </a:p>
      </dgm:t>
    </dgm:pt>
    <dgm:pt modelId="{1A50FD5B-AC37-430D-BD83-D85567CDEE0C}" type="pres">
      <dgm:prSet presAssocID="{2E58A49A-BE86-45E6-A0A8-DC0E2E6D6E16}" presName="text0" presStyleLbl="node1" presStyleIdx="3" presStyleCnt="4" custScaleX="381838" custScaleY="324965" custRadScaleRad="93499" custRadScaleInc="34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474A63-9D51-458F-9D36-E514A6EB704F}" type="presOf" srcId="{748533E1-2D4C-4FC4-8763-51BB9897217F}" destId="{49DB6FE1-CD56-4947-8AC2-0CCE612BCF74}" srcOrd="0" destOrd="0" presId="urn:microsoft.com/office/officeart/2008/layout/RadialCluster"/>
    <dgm:cxn modelId="{18F3A2C2-4EB5-4DCC-BA3F-30BC467D5652}" type="presOf" srcId="{D216C357-B223-4BDA-8064-51A2253A492B}" destId="{766FE10C-0EF6-44A1-8A7A-DAAA5C63FD67}" srcOrd="0" destOrd="0" presId="urn:microsoft.com/office/officeart/2008/layout/RadialCluster"/>
    <dgm:cxn modelId="{EDBDC784-A014-4AD9-86D2-B22C9006FDFC}" srcId="{D774655F-F13E-43E2-AD5B-29E9B286E312}" destId="{8AE1E9EC-2846-44D8-A87F-50DD120C5FD4}" srcOrd="0" destOrd="0" parTransId="{FE40B405-57E4-42CD-9B41-52750328E593}" sibTransId="{ED728BE1-E30D-47A0-90F9-287704B6F8A6}"/>
    <dgm:cxn modelId="{208367D6-7847-4896-82BA-AC9DF6103D42}" type="presOf" srcId="{D774655F-F13E-43E2-AD5B-29E9B286E312}" destId="{49B55CCF-1167-4DC9-BEE2-47F312FE63BC}" srcOrd="0" destOrd="0" presId="urn:microsoft.com/office/officeart/2008/layout/RadialCluster"/>
    <dgm:cxn modelId="{6CF285B6-A0C2-4D4C-86BD-DB68AAC9098B}" type="presOf" srcId="{EB3D4559-CD74-4636-98C8-13005E5B1931}" destId="{7D440710-623D-44EB-A239-6AAA077BF1D5}" srcOrd="0" destOrd="0" presId="urn:microsoft.com/office/officeart/2008/layout/RadialCluster"/>
    <dgm:cxn modelId="{25008543-25C0-4EDF-8BE2-DDD91BBE9AF3}" srcId="{8AE1E9EC-2846-44D8-A87F-50DD120C5FD4}" destId="{D216C357-B223-4BDA-8064-51A2253A492B}" srcOrd="1" destOrd="0" parTransId="{748533E1-2D4C-4FC4-8763-51BB9897217F}" sibTransId="{FAA88353-2D13-405F-B858-8A208F28347D}"/>
    <dgm:cxn modelId="{9543F466-66E6-4192-BA1C-F08039885EF9}" srcId="{8AE1E9EC-2846-44D8-A87F-50DD120C5FD4}" destId="{EB3D4559-CD74-4636-98C8-13005E5B1931}" srcOrd="0" destOrd="0" parTransId="{57859F28-AB23-4702-A6C1-AA2AD4ADBBF5}" sibTransId="{BFEA269F-6BC3-44E6-9A76-1CEE454F4C4B}"/>
    <dgm:cxn modelId="{CB6F55AB-6A05-4762-9B1D-6CDAC5C24A99}" type="presOf" srcId="{57859F28-AB23-4702-A6C1-AA2AD4ADBBF5}" destId="{8AD154EE-4987-4836-AB55-08BF6C6CBEC9}" srcOrd="0" destOrd="0" presId="urn:microsoft.com/office/officeart/2008/layout/RadialCluster"/>
    <dgm:cxn modelId="{AA69D5BC-E02F-4A4E-B5C2-FAEA163DCA10}" srcId="{8AE1E9EC-2846-44D8-A87F-50DD120C5FD4}" destId="{2E58A49A-BE86-45E6-A0A8-DC0E2E6D6E16}" srcOrd="2" destOrd="0" parTransId="{ED3A5F6D-3A1B-446E-B9E3-55A0E7403262}" sibTransId="{FE2184A8-120A-40C4-8251-904A7E32C5C4}"/>
    <dgm:cxn modelId="{91F8FD3C-DA99-423C-AB66-68011D4AEB80}" type="presOf" srcId="{8AE1E9EC-2846-44D8-A87F-50DD120C5FD4}" destId="{9268D299-DC44-441E-8FDD-0D775BEC31F8}" srcOrd="0" destOrd="0" presId="urn:microsoft.com/office/officeart/2008/layout/RadialCluster"/>
    <dgm:cxn modelId="{A15C9AE5-2502-4150-A999-7D4E38E3BBB8}" type="presOf" srcId="{ED3A5F6D-3A1B-446E-B9E3-55A0E7403262}" destId="{0A5BEE57-38DA-4517-BA38-6BBE1D7F7E37}" srcOrd="0" destOrd="0" presId="urn:microsoft.com/office/officeart/2008/layout/RadialCluster"/>
    <dgm:cxn modelId="{F6F27AFA-CBAF-4DD8-87FF-FE7971964E2B}" type="presOf" srcId="{2E58A49A-BE86-45E6-A0A8-DC0E2E6D6E16}" destId="{1A50FD5B-AC37-430D-BD83-D85567CDEE0C}" srcOrd="0" destOrd="0" presId="urn:microsoft.com/office/officeart/2008/layout/RadialCluster"/>
    <dgm:cxn modelId="{5835E3F8-C626-4FA1-B783-09D6F64DA936}" type="presParOf" srcId="{49B55CCF-1167-4DC9-BEE2-47F312FE63BC}" destId="{7B976DF5-8629-4258-9CB3-E16E7B9823F9}" srcOrd="0" destOrd="0" presId="urn:microsoft.com/office/officeart/2008/layout/RadialCluster"/>
    <dgm:cxn modelId="{9F8EC993-9835-45AA-8849-DB57D41C71B3}" type="presParOf" srcId="{7B976DF5-8629-4258-9CB3-E16E7B9823F9}" destId="{9268D299-DC44-441E-8FDD-0D775BEC31F8}" srcOrd="0" destOrd="0" presId="urn:microsoft.com/office/officeart/2008/layout/RadialCluster"/>
    <dgm:cxn modelId="{A6E7DCEA-0F15-44EA-BF5B-CEE5E2EFFA52}" type="presParOf" srcId="{7B976DF5-8629-4258-9CB3-E16E7B9823F9}" destId="{8AD154EE-4987-4836-AB55-08BF6C6CBEC9}" srcOrd="1" destOrd="0" presId="urn:microsoft.com/office/officeart/2008/layout/RadialCluster"/>
    <dgm:cxn modelId="{9D533886-7F33-45C6-A573-DAC5802CB528}" type="presParOf" srcId="{7B976DF5-8629-4258-9CB3-E16E7B9823F9}" destId="{7D440710-623D-44EB-A239-6AAA077BF1D5}" srcOrd="2" destOrd="0" presId="urn:microsoft.com/office/officeart/2008/layout/RadialCluster"/>
    <dgm:cxn modelId="{9D006352-E542-4B22-8F0A-55EF3D7B4825}" type="presParOf" srcId="{7B976DF5-8629-4258-9CB3-E16E7B9823F9}" destId="{49DB6FE1-CD56-4947-8AC2-0CCE612BCF74}" srcOrd="3" destOrd="0" presId="urn:microsoft.com/office/officeart/2008/layout/RadialCluster"/>
    <dgm:cxn modelId="{747C26A2-C112-40A5-AEC4-35D3DBA78CE6}" type="presParOf" srcId="{7B976DF5-8629-4258-9CB3-E16E7B9823F9}" destId="{766FE10C-0EF6-44A1-8A7A-DAAA5C63FD67}" srcOrd="4" destOrd="0" presId="urn:microsoft.com/office/officeart/2008/layout/RadialCluster"/>
    <dgm:cxn modelId="{68D92628-BC41-4BA5-8C1A-D4CC948B84BD}" type="presParOf" srcId="{7B976DF5-8629-4258-9CB3-E16E7B9823F9}" destId="{0A5BEE57-38DA-4517-BA38-6BBE1D7F7E37}" srcOrd="5" destOrd="0" presId="urn:microsoft.com/office/officeart/2008/layout/RadialCluster"/>
    <dgm:cxn modelId="{57CEC95B-353B-42DC-9342-CAB904E0E926}" type="presParOf" srcId="{7B976DF5-8629-4258-9CB3-E16E7B9823F9}" destId="{1A50FD5B-AC37-430D-BD83-D85567CDEE0C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8D299-DC44-441E-8FDD-0D775BEC31F8}">
      <dsp:nvSpPr>
        <dsp:cNvPr id="0" name=""/>
        <dsp:cNvSpPr/>
      </dsp:nvSpPr>
      <dsp:spPr>
        <a:xfrm>
          <a:off x="2057401" y="228613"/>
          <a:ext cx="2252447" cy="1219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itchFamily="18" charset="0"/>
              <a:cs typeface="Times New Roman" pitchFamily="18" charset="0"/>
            </a:rPr>
            <a:t>Auxiliary verbs</a:t>
          </a:r>
          <a:endParaRPr lang="en-US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16917" y="288129"/>
        <a:ext cx="2133415" cy="1100168"/>
      </dsp:txXfrm>
    </dsp:sp>
    <dsp:sp modelId="{8AD154EE-4987-4836-AB55-08BF6C6CBEC9}">
      <dsp:nvSpPr>
        <dsp:cNvPr id="0" name=""/>
        <dsp:cNvSpPr/>
      </dsp:nvSpPr>
      <dsp:spPr>
        <a:xfrm rot="5049850">
          <a:off x="3046092" y="311920"/>
          <a:ext cx="1674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748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440710-623D-44EB-A239-6AAA077BF1D5}">
      <dsp:nvSpPr>
        <dsp:cNvPr id="0" name=""/>
        <dsp:cNvSpPr/>
      </dsp:nvSpPr>
      <dsp:spPr>
        <a:xfrm>
          <a:off x="2420465" y="-232686"/>
          <a:ext cx="1371588" cy="6279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Times New Roman" pitchFamily="18" charset="0"/>
              <a:cs typeface="Times New Roman" pitchFamily="18" charset="0"/>
            </a:rPr>
            <a:t>Verbs</a:t>
          </a:r>
          <a:endParaRPr lang="en-US" sz="3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51117" y="-202034"/>
        <a:ext cx="1310284" cy="566611"/>
      </dsp:txXfrm>
    </dsp:sp>
    <dsp:sp modelId="{49DB6FE1-CD56-4947-8AC2-0CCE612BCF74}">
      <dsp:nvSpPr>
        <dsp:cNvPr id="0" name=""/>
        <dsp:cNvSpPr/>
      </dsp:nvSpPr>
      <dsp:spPr>
        <a:xfrm rot="13966316">
          <a:off x="3607346" y="1428237"/>
          <a:ext cx="491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17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6FE10C-0EF6-44A1-8A7A-DAAA5C63FD67}">
      <dsp:nvSpPr>
        <dsp:cNvPr id="0" name=""/>
        <dsp:cNvSpPr/>
      </dsp:nvSpPr>
      <dsp:spPr>
        <a:xfrm>
          <a:off x="3154911" y="1408660"/>
          <a:ext cx="3060193" cy="28110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itchFamily="18" charset="0"/>
              <a:cs typeface="Times New Roman" pitchFamily="18" charset="0"/>
            </a:rPr>
            <a:t>Modal Auxiliaries-</a:t>
          </a:r>
          <a:r>
            <a:rPr lang="en-US" sz="3200" kern="1200" dirty="0" err="1" smtClean="0">
              <a:latin typeface="Times New Roman" pitchFamily="18" charset="0"/>
              <a:cs typeface="Times New Roman" pitchFamily="18" charset="0"/>
            </a:rPr>
            <a:t>can,could,may,might,shall,should,will,would</a:t>
          </a:r>
          <a:r>
            <a:rPr lang="en-US" sz="3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smtClean="0">
              <a:latin typeface="Times New Roman" pitchFamily="18" charset="0"/>
              <a:cs typeface="Times New Roman" pitchFamily="18" charset="0"/>
            </a:rPr>
            <a:t>etc</a:t>
          </a:r>
          <a:endParaRPr lang="en-US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92137" y="1545886"/>
        <a:ext cx="2785741" cy="2536630"/>
      </dsp:txXfrm>
    </dsp:sp>
    <dsp:sp modelId="{0A5BEE57-38DA-4517-BA38-6BBE1D7F7E37}">
      <dsp:nvSpPr>
        <dsp:cNvPr id="0" name=""/>
        <dsp:cNvSpPr/>
      </dsp:nvSpPr>
      <dsp:spPr>
        <a:xfrm rot="18644370">
          <a:off x="2658551" y="1447805"/>
          <a:ext cx="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0FD5B-AC37-430D-BD83-D85567CDEE0C}">
      <dsp:nvSpPr>
        <dsp:cNvPr id="0" name=""/>
        <dsp:cNvSpPr/>
      </dsp:nvSpPr>
      <dsp:spPr>
        <a:xfrm>
          <a:off x="-44196" y="1447797"/>
          <a:ext cx="3119097" cy="26545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Normal</a:t>
          </a:r>
          <a:r>
            <a:rPr lang="en-US" sz="2000" kern="1200" dirty="0" smtClean="0"/>
            <a:t> </a:t>
          </a:r>
          <a:r>
            <a:rPr lang="en-US" sz="3200" kern="1200" dirty="0" smtClean="0">
              <a:latin typeface="Times New Roman" pitchFamily="18" charset="0"/>
              <a:cs typeface="Times New Roman" pitchFamily="18" charset="0"/>
            </a:rPr>
            <a:t>Auxiliaries-</a:t>
          </a:r>
          <a:r>
            <a:rPr lang="en-US" sz="3200" kern="1200" dirty="0" err="1" smtClean="0">
              <a:latin typeface="Times New Roman" pitchFamily="18" charset="0"/>
              <a:cs typeface="Times New Roman" pitchFamily="18" charset="0"/>
            </a:rPr>
            <a:t>am,is,are,was,were,do,did,does,have,has,had</a:t>
          </a:r>
          <a:r>
            <a:rPr lang="en-US" sz="500" kern="1200" dirty="0" err="1" smtClean="0"/>
            <a:t>es</a:t>
          </a:r>
          <a:r>
            <a:rPr lang="en-US" sz="500" kern="1200" dirty="0" smtClean="0"/>
            <a:t>,</a:t>
          </a:r>
          <a:endParaRPr lang="en-US" sz="500" kern="1200" dirty="0"/>
        </a:p>
      </dsp:txBody>
      <dsp:txXfrm>
        <a:off x="85387" y="1577380"/>
        <a:ext cx="2859931" cy="2395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ADFFD-A562-462C-B3E9-C79CE18EAA14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B967F-A86A-4738-B840-E5ABA718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0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 the video, the teacher can ask 4/5 learners to say something on the video. Then he/she can go for declaring</a:t>
            </a:r>
            <a:r>
              <a:rPr lang="en-US" baseline="0" dirty="0" smtClean="0"/>
              <a:t> the topic.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B967F-A86A-4738-B840-E5ABA71835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15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make the learners clear about the topic, this picture</a:t>
            </a:r>
            <a:r>
              <a:rPr lang="en-US" baseline="0" dirty="0" smtClean="0"/>
              <a:t> is used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B967F-A86A-4738-B840-E5ABA71835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3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learners will be asked to make more sentences following  the given sentences.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B967F-A86A-4738-B840-E5ABA71835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45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 the picture , the teacher may elicit the name of the person. Then he/she may go for explaining </a:t>
            </a:r>
            <a:r>
              <a:rPr lang="en-US" baseline="0" dirty="0" smtClean="0"/>
              <a:t> auxiliary verbs. After that, he/she may ask the learners to identify auxiliary verbs from their own made sentences.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B967F-A86A-4738-B840-E5ABA71835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15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Learners will be asked make sentences with these verbs.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B967F-A86A-4738-B840-E5ABA71835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716466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4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81000"/>
            <a:ext cx="7428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Fill in the blanks using auxiliary verbs: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905000"/>
            <a:ext cx="8610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1.I …… not believe in ghost.</a:t>
            </a: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2……. you tell me the way of the hospital?</a:t>
            </a: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3.We ……. respect our teachers.</a:t>
            </a: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4……. you ever been  to Sunder bans?</a:t>
            </a: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5…….. you please help me?</a:t>
            </a: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6…..I go there?</a:t>
            </a: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7.You…help me.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118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2400" y="221627"/>
            <a:ext cx="8839200" cy="6223001"/>
            <a:chOff x="152400" y="221627"/>
            <a:chExt cx="8839200" cy="6223001"/>
          </a:xfrm>
        </p:grpSpPr>
        <p:pic>
          <p:nvPicPr>
            <p:cNvPr id="5122" name="Picture 2" descr="https://fbcdn-sphotos-c-a.akamaihd.net/hphotos-ak-xpa1/v/t1.0-9/10433900_491155741028962_2753019760036514300_n.jpg?oh=a976d77fc122b630a5af2b63cfe043e0&amp;oe=557948A6&amp;__gda__=1434113822_86ca3a7321b6443090d8ccf478e54ff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21627"/>
              <a:ext cx="4345940" cy="6223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723130" y="1732928"/>
              <a:ext cx="4268470" cy="224676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The baby ……. Laughing sweetly .It ….look gloomy. It….looking happy.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…. You know it? How…. </a:t>
              </a:r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the 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baby </a:t>
              </a:r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laugh ? Who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… holding it?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84381" y="232137"/>
              <a:ext cx="23678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More activity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1157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18971"/>
            <a:ext cx="7543800" cy="566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799" y="76200"/>
            <a:ext cx="3148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Use of may/might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581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128" y="152400"/>
            <a:ext cx="82904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At a Glance Types of Auxiliary Verbs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13227148"/>
              </p:ext>
            </p:extLst>
          </p:nvPr>
        </p:nvGraphicFramePr>
        <p:xfrm>
          <a:off x="1541928" y="1752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0458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86" y="4298730"/>
            <a:ext cx="2560221" cy="20481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91000"/>
            <a:ext cx="2895600" cy="22636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2"/>
          <a:stretch/>
        </p:blipFill>
        <p:spPr bwMode="auto">
          <a:xfrm>
            <a:off x="5029200" y="1524000"/>
            <a:ext cx="2895600" cy="21508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21" y="46092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Discuss the pictures in pairs. and make  at least four sentences using the four pictures.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7294" y="-1"/>
            <a:ext cx="2420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Pair Work</a:t>
            </a:r>
            <a:endParaRPr lang="en-US" sz="44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1976"/>
            <a:ext cx="2667000" cy="22054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121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457200"/>
            <a:ext cx="4826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Home work</a:t>
            </a:r>
            <a:endParaRPr lang="en-US" sz="7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133600"/>
            <a:ext cx="762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Make  10 sentences  using auxiliary verbs.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218090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3.gstatic.com/images?q=tbn:ANd9GcRhwN57TNpfhZOIjHjYR7ORUU4U3GXGPcYSDxC8-vByEn-hmIkH7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52600"/>
            <a:ext cx="4114800" cy="44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735724"/>
            <a:ext cx="399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Thank  You so much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04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1985749"/>
            <a:ext cx="77724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MoE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DSHE, NCTB &amp; A2I respective officials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4248" y="609600"/>
            <a:ext cx="685800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Acknowledgement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667000"/>
            <a:ext cx="7772400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And the editors panel: 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Mr. </a:t>
            </a:r>
            <a:r>
              <a:rPr lang="en-US" sz="28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Ranjit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Poddar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Associate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Prof, TTC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Dhaka,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Mr. Md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. Jahangir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Hasan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Asst. Prof,  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TTC,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Rangpur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endParaRPr lang="en-US" sz="2800" b="1" dirty="0" smtClean="0">
              <a:solidFill>
                <a:srgbClr val="003399"/>
              </a:solidFill>
              <a:latin typeface="Book Antiqua" pitchFamily="18" charset="0"/>
              <a:cs typeface="Nikosh" pitchFamily="2" charset="0"/>
            </a:endParaRPr>
          </a:p>
          <a:p>
            <a:pPr algn="just"/>
            <a:r>
              <a:rPr lang="en-US" sz="28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Urmila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Khaled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Asst. Prof, TTC, Dhaka. 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Their 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direction, valuable suggestions and intensive supervision have enriched the model contents.</a:t>
            </a:r>
          </a:p>
        </p:txBody>
      </p:sp>
    </p:spTree>
    <p:extLst>
      <p:ext uri="{BB962C8B-B14F-4D97-AF65-F5344CB8AC3E}">
        <p14:creationId xmlns:p14="http://schemas.microsoft.com/office/powerpoint/2010/main" val="800897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7" y="304800"/>
            <a:ext cx="8132233" cy="609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870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2" y="-36163"/>
            <a:ext cx="8636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780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066800"/>
            <a:ext cx="6524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What do you see in the  video?</a:t>
            </a:r>
            <a:endParaRPr lang="en-US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453055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4981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9600" y="1266699"/>
            <a:ext cx="6782074" cy="4147221"/>
            <a:chOff x="1448074" y="1266699"/>
            <a:chExt cx="5943600" cy="414722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074" y="1266699"/>
              <a:ext cx="5943600" cy="4147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789113" y="4644479"/>
              <a:ext cx="54104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/>
                <a:t>The horse can run fast</a:t>
              </a:r>
              <a:r>
                <a:rPr lang="en-US" dirty="0" smtClean="0"/>
                <a:t>.</a:t>
              </a:r>
              <a:endParaRPr lang="en-US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10510" y="68317"/>
            <a:ext cx="30654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TODAY’S TOPIC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62600"/>
            <a:ext cx="55657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4031" y="6397861"/>
            <a:ext cx="2856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Unit-5, lesson-2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69472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766"/>
            <a:ext cx="5729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Learning Outcomes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313626"/>
            <a:ext cx="86105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By the  end of the lesson, the learners will be able to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…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identify  auxiliary verbs.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4000" dirty="0">
                <a:latin typeface="NikoshBAN" pitchFamily="2" charset="0"/>
                <a:cs typeface="NikoshBAN" pitchFamily="2" charset="0"/>
              </a:rPr>
              <a:t>explain  the  kinds of auxiliary  verbs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.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make 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meaningful sentences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re-write a paragraph.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  <a:p>
            <a:endParaRPr lang="en-US" sz="40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6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43000"/>
            <a:ext cx="4293476" cy="3335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9376" y="4734910"/>
            <a:ext cx="502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He is riding a horse.</a:t>
            </a:r>
          </a:p>
          <a:p>
            <a:r>
              <a:rPr lang="en-US" sz="4000" b="1" dirty="0" smtClean="0"/>
              <a:t>Can you ride it?</a:t>
            </a:r>
          </a:p>
          <a:p>
            <a:r>
              <a:rPr lang="en-US" sz="4000" b="1" dirty="0" smtClean="0"/>
              <a:t>Do you  ride a horse?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22346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940" y="356789"/>
            <a:ext cx="3898277" cy="461387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28912" y="4970667"/>
            <a:ext cx="4076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Spriha</a:t>
            </a:r>
            <a:r>
              <a:rPr lang="en-US" sz="3200" u="sng" dirty="0" smtClean="0"/>
              <a:t> </a:t>
            </a:r>
            <a:r>
              <a:rPr lang="en-US" sz="3200" u="sng" dirty="0" smtClean="0">
                <a:solidFill>
                  <a:srgbClr val="0000CC"/>
                </a:solidFill>
              </a:rPr>
              <a:t>is</a:t>
            </a:r>
            <a:r>
              <a:rPr lang="en-US" sz="3200" u="sng" dirty="0" smtClean="0"/>
              <a:t> cutting</a:t>
            </a:r>
            <a:r>
              <a:rPr lang="en-US" sz="3200" dirty="0" smtClean="0"/>
              <a:t> a cake.</a:t>
            </a:r>
            <a:endParaRPr lang="en-US" sz="3200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6790"/>
            <a:ext cx="3581401" cy="463227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5202791"/>
            <a:ext cx="49303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Do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you </a:t>
            </a:r>
            <a:r>
              <a:rPr lang="en-US" sz="2800" u="sng" dirty="0" smtClean="0">
                <a:latin typeface="NikoshBAN" pitchFamily="2" charset="0"/>
                <a:cs typeface="NikoshBAN" pitchFamily="2" charset="0"/>
              </a:rPr>
              <a:t>know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him?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Auxiliary Verb  </a:t>
            </a:r>
          </a:p>
          <a:p>
            <a:r>
              <a:rPr lang="en-US" sz="2800" dirty="0" smtClean="0"/>
              <a:t>He </a:t>
            </a:r>
            <a:r>
              <a:rPr lang="en-US" sz="2800" b="1" u="sng" dirty="0" smtClean="0">
                <a:solidFill>
                  <a:srgbClr val="0000CC"/>
                </a:solidFill>
              </a:rPr>
              <a:t>did </a:t>
            </a:r>
            <a:r>
              <a:rPr lang="en-US" sz="2800" b="1" u="sng" dirty="0" err="1" smtClean="0">
                <a:solidFill>
                  <a:srgbClr val="0000CC"/>
                </a:solidFill>
              </a:rPr>
              <a:t>n’t</a:t>
            </a:r>
            <a:r>
              <a:rPr lang="en-US" sz="2800" b="1" u="sng" dirty="0" smtClean="0">
                <a:solidFill>
                  <a:srgbClr val="0000CC"/>
                </a:solidFill>
              </a:rPr>
              <a:t> </a:t>
            </a:r>
            <a:r>
              <a:rPr lang="en-US" sz="2800" dirty="0" smtClean="0"/>
              <a:t>lead a luxurious life.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304181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Auxiliary verb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13952" y="5555442"/>
            <a:ext cx="1653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Auxiliary Verb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2224" y="6396514"/>
            <a:ext cx="573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*AN auxiliary verb always takes place before a main verb.</a:t>
            </a:r>
            <a:endParaRPr lang="en-US" b="1" i="1" u="sng" dirty="0"/>
          </a:p>
        </p:txBody>
      </p:sp>
      <p:sp>
        <p:nvSpPr>
          <p:cNvPr id="7" name="Down Arrow 6"/>
          <p:cNvSpPr/>
          <p:nvPr/>
        </p:nvSpPr>
        <p:spPr>
          <a:xfrm>
            <a:off x="1198875" y="6305344"/>
            <a:ext cx="166116" cy="2296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6083296" y="5440607"/>
            <a:ext cx="242316" cy="2296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2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 animBg="1"/>
      <p:bldP spid="7" grpId="1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99"/>
            <a:ext cx="2619822" cy="2222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" y="2301679"/>
            <a:ext cx="2028681" cy="19213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14" y="4308420"/>
            <a:ext cx="2686050" cy="170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34534" r="44057" b="-2155"/>
          <a:stretch/>
        </p:blipFill>
        <p:spPr bwMode="auto">
          <a:xfrm>
            <a:off x="6400800" y="0"/>
            <a:ext cx="2664372" cy="26039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163" y="3530896"/>
            <a:ext cx="2157727" cy="22171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52936" y="4930074"/>
            <a:ext cx="3010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May you be happy.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4510" y="533400"/>
            <a:ext cx="3921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They can ride  a bike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7999" y="-22490"/>
            <a:ext cx="1010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can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819400"/>
            <a:ext cx="3083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May Allah help us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2456822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may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94120" y="2670924"/>
            <a:ext cx="391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Everybody should speak the truth.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08682" y="6180817"/>
            <a:ext cx="3812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 have bought a new t-shirt.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0" y="1978513"/>
            <a:ext cx="1492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should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5000" y="548640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have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1885" y="4473769"/>
            <a:ext cx="906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may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8004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461</Words>
  <Application>Microsoft Office PowerPoint</Application>
  <PresentationFormat>On-screen Show (4:3)</PresentationFormat>
  <Paragraphs>68</Paragraphs>
  <Slides>17</Slides>
  <Notes>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ISMAT_ARA</cp:lastModifiedBy>
  <cp:revision>60</cp:revision>
  <dcterms:created xsi:type="dcterms:W3CDTF">2006-08-16T00:00:00Z</dcterms:created>
  <dcterms:modified xsi:type="dcterms:W3CDTF">2016-08-07T09:08:33Z</dcterms:modified>
</cp:coreProperties>
</file>